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37"/>
    <p:restoredTop sz="94631"/>
  </p:normalViewPr>
  <p:slideViewPr>
    <p:cSldViewPr snapToGrid="0" snapToObjects="1">
      <p:cViewPr varScale="1">
        <p:scale>
          <a:sx n="95" d="100"/>
          <a:sy n="95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1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78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9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5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8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4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7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6F7AA-8F20-3347-A2E9-0B4E935DEF38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736E9-A027-604D-9165-9716FC87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3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Ethics Lecture notes</a:t>
            </a:r>
            <a:br>
              <a:rPr lang="en-US" dirty="0" smtClean="0"/>
            </a:br>
            <a:r>
              <a:rPr lang="en-US" dirty="0" smtClean="0"/>
              <a:t>BRIEFS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Rules 2, 5 and 6 of the </a:t>
            </a:r>
            <a:r>
              <a:rPr lang="en-US" smtClean="0"/>
              <a:t>GCB Uniform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79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Rule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4365"/>
            <a:ext cx="6578600" cy="4827494"/>
          </a:xfrm>
        </p:spPr>
      </p:pic>
    </p:spTree>
    <p:extLst>
      <p:ext uri="{BB962C8B-B14F-4D97-AF65-F5344CB8AC3E}">
        <p14:creationId xmlns:p14="http://schemas.microsoft.com/office/powerpoint/2010/main" val="170512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635794"/>
            <a:ext cx="8242300" cy="314283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2971799"/>
            <a:ext cx="8242300" cy="270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4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95" y="805376"/>
            <a:ext cx="7043270" cy="3201848"/>
          </a:xfrm>
        </p:spPr>
      </p:pic>
    </p:spTree>
    <p:extLst>
      <p:ext uri="{BB962C8B-B14F-4D97-AF65-F5344CB8AC3E}">
        <p14:creationId xmlns:p14="http://schemas.microsoft.com/office/powerpoint/2010/main" val="1484092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57" y="605117"/>
            <a:ext cx="6323331" cy="5701553"/>
          </a:xfrm>
        </p:spPr>
      </p:pic>
    </p:spTree>
    <p:extLst>
      <p:ext uri="{BB962C8B-B14F-4D97-AF65-F5344CB8AC3E}">
        <p14:creationId xmlns:p14="http://schemas.microsoft.com/office/powerpoint/2010/main" val="91028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42" y="645458"/>
            <a:ext cx="6796740" cy="4719917"/>
          </a:xfrm>
        </p:spPr>
      </p:pic>
    </p:spTree>
    <p:extLst>
      <p:ext uri="{BB962C8B-B14F-4D97-AF65-F5344CB8AC3E}">
        <p14:creationId xmlns:p14="http://schemas.microsoft.com/office/powerpoint/2010/main" val="213540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03" y="478163"/>
            <a:ext cx="5067300" cy="5599907"/>
          </a:xfrm>
        </p:spPr>
      </p:pic>
    </p:spTree>
    <p:extLst>
      <p:ext uri="{BB962C8B-B14F-4D97-AF65-F5344CB8AC3E}">
        <p14:creationId xmlns:p14="http://schemas.microsoft.com/office/powerpoint/2010/main" val="214378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Uniform </a:t>
            </a:r>
            <a:r>
              <a:rPr lang="en-US" dirty="0" smtClean="0"/>
              <a:t>Rule 5 </a:t>
            </a:r>
            <a:r>
              <a:rPr lang="mr-IN" dirty="0" smtClean="0"/>
              <a:t>–</a:t>
            </a:r>
            <a:r>
              <a:rPr lang="en-US" dirty="0" smtClean="0"/>
              <a:t> Briefs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690688"/>
            <a:ext cx="6210300" cy="2819400"/>
          </a:xfrm>
        </p:spPr>
      </p:pic>
    </p:spTree>
    <p:extLst>
      <p:ext uri="{BB962C8B-B14F-4D97-AF65-F5344CB8AC3E}">
        <p14:creationId xmlns:p14="http://schemas.microsoft.com/office/powerpoint/2010/main" val="1431214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03" y="1056760"/>
            <a:ext cx="8017062" cy="2116745"/>
          </a:xfrm>
        </p:spPr>
      </p:pic>
    </p:spTree>
    <p:extLst>
      <p:ext uri="{BB962C8B-B14F-4D97-AF65-F5344CB8AC3E}">
        <p14:creationId xmlns:p14="http://schemas.microsoft.com/office/powerpoint/2010/main" val="8172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09" y="1009697"/>
            <a:ext cx="6794500" cy="4059844"/>
          </a:xfrm>
        </p:spPr>
      </p:pic>
    </p:spTree>
    <p:extLst>
      <p:ext uri="{BB962C8B-B14F-4D97-AF65-F5344CB8AC3E}">
        <p14:creationId xmlns:p14="http://schemas.microsoft.com/office/powerpoint/2010/main" val="176577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9" y="1016439"/>
            <a:ext cx="6858000" cy="18923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00" y="2407077"/>
            <a:ext cx="64389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60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Retainers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23" y="1690688"/>
            <a:ext cx="7213600" cy="1625600"/>
          </a:xfrm>
        </p:spPr>
      </p:pic>
    </p:spTree>
    <p:extLst>
      <p:ext uri="{BB962C8B-B14F-4D97-AF65-F5344CB8AC3E}">
        <p14:creationId xmlns:p14="http://schemas.microsoft.com/office/powerpoint/2010/main" val="234032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General retainers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" y="1690688"/>
            <a:ext cx="4968947" cy="4351338"/>
          </a:xfrm>
        </p:spPr>
      </p:pic>
    </p:spTree>
    <p:extLst>
      <p:ext uri="{BB962C8B-B14F-4D97-AF65-F5344CB8AC3E}">
        <p14:creationId xmlns:p14="http://schemas.microsoft.com/office/powerpoint/2010/main" val="138367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61" y="722966"/>
            <a:ext cx="5989674" cy="5368552"/>
          </a:xfrm>
        </p:spPr>
      </p:pic>
    </p:spTree>
    <p:extLst>
      <p:ext uri="{BB962C8B-B14F-4D97-AF65-F5344CB8AC3E}">
        <p14:creationId xmlns:p14="http://schemas.microsoft.com/office/powerpoint/2010/main" val="934617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7" y="1333313"/>
            <a:ext cx="5892800" cy="30353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01" y="3816669"/>
            <a:ext cx="61849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12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2" y="643595"/>
            <a:ext cx="5422948" cy="56233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058" y="1190005"/>
            <a:ext cx="4348975" cy="33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05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Retainers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01" y="1395319"/>
            <a:ext cx="5316199" cy="4763434"/>
          </a:xfrm>
        </p:spPr>
      </p:pic>
    </p:spTree>
    <p:extLst>
      <p:ext uri="{BB962C8B-B14F-4D97-AF65-F5344CB8AC3E}">
        <p14:creationId xmlns:p14="http://schemas.microsoft.com/office/powerpoint/2010/main" val="1171364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9" y="979557"/>
            <a:ext cx="10515600" cy="3112015"/>
          </a:xfrm>
        </p:spPr>
      </p:pic>
    </p:spTree>
    <p:extLst>
      <p:ext uri="{BB962C8B-B14F-4D97-AF65-F5344CB8AC3E}">
        <p14:creationId xmlns:p14="http://schemas.microsoft.com/office/powerpoint/2010/main" val="1583982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343" y="1825625"/>
            <a:ext cx="5847313" cy="4351338"/>
          </a:xfrm>
        </p:spPr>
      </p:pic>
    </p:spTree>
    <p:extLst>
      <p:ext uri="{BB962C8B-B14F-4D97-AF65-F5344CB8AC3E}">
        <p14:creationId xmlns:p14="http://schemas.microsoft.com/office/powerpoint/2010/main" val="1627151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55" y="1825625"/>
            <a:ext cx="10048689" cy="4351338"/>
          </a:xfrm>
        </p:spPr>
      </p:pic>
    </p:spTree>
    <p:extLst>
      <p:ext uri="{BB962C8B-B14F-4D97-AF65-F5344CB8AC3E}">
        <p14:creationId xmlns:p14="http://schemas.microsoft.com/office/powerpoint/2010/main" val="1134176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65" y="1825625"/>
            <a:ext cx="8437470" cy="4351338"/>
          </a:xfrm>
        </p:spPr>
      </p:pic>
    </p:spTree>
    <p:extLst>
      <p:ext uri="{BB962C8B-B14F-4D97-AF65-F5344CB8AC3E}">
        <p14:creationId xmlns:p14="http://schemas.microsoft.com/office/powerpoint/2010/main" val="421333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0109"/>
            <a:ext cx="10515600" cy="4302369"/>
          </a:xfrm>
        </p:spPr>
      </p:pic>
    </p:spTree>
    <p:extLst>
      <p:ext uri="{BB962C8B-B14F-4D97-AF65-F5344CB8AC3E}">
        <p14:creationId xmlns:p14="http://schemas.microsoft.com/office/powerpoint/2010/main" val="793251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0" y="2356644"/>
            <a:ext cx="9842500" cy="3289300"/>
          </a:xfrm>
        </p:spPr>
      </p:pic>
    </p:spTree>
    <p:extLst>
      <p:ext uri="{BB962C8B-B14F-4D97-AF65-F5344CB8AC3E}">
        <p14:creationId xmlns:p14="http://schemas.microsoft.com/office/powerpoint/2010/main" val="1759200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91" y="1825625"/>
            <a:ext cx="7377218" cy="4351338"/>
          </a:xfrm>
        </p:spPr>
      </p:pic>
    </p:spTree>
    <p:extLst>
      <p:ext uri="{BB962C8B-B14F-4D97-AF65-F5344CB8AC3E}">
        <p14:creationId xmlns:p14="http://schemas.microsoft.com/office/powerpoint/2010/main" val="1085821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2763044"/>
            <a:ext cx="10312400" cy="2476500"/>
          </a:xfrm>
        </p:spPr>
      </p:pic>
    </p:spTree>
    <p:extLst>
      <p:ext uri="{BB962C8B-B14F-4D97-AF65-F5344CB8AC3E}">
        <p14:creationId xmlns:p14="http://schemas.microsoft.com/office/powerpoint/2010/main" val="116118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Independence of counsel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72" y="1825625"/>
            <a:ext cx="5498256" cy="4351338"/>
          </a:xfrm>
        </p:spPr>
      </p:pic>
    </p:spTree>
    <p:extLst>
      <p:ext uri="{BB962C8B-B14F-4D97-AF65-F5344CB8AC3E}">
        <p14:creationId xmlns:p14="http://schemas.microsoft.com/office/powerpoint/2010/main" val="891623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29" y="1825625"/>
            <a:ext cx="5643141" cy="4351338"/>
          </a:xfrm>
        </p:spPr>
      </p:pic>
    </p:spTree>
    <p:extLst>
      <p:ext uri="{BB962C8B-B14F-4D97-AF65-F5344CB8AC3E}">
        <p14:creationId xmlns:p14="http://schemas.microsoft.com/office/powerpoint/2010/main" val="1220561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06" y="1825625"/>
            <a:ext cx="5947388" cy="4351338"/>
          </a:xfrm>
        </p:spPr>
      </p:pic>
    </p:spTree>
    <p:extLst>
      <p:ext uri="{BB962C8B-B14F-4D97-AF65-F5344CB8AC3E}">
        <p14:creationId xmlns:p14="http://schemas.microsoft.com/office/powerpoint/2010/main" val="217308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58" y="1825625"/>
            <a:ext cx="5371083" cy="4351338"/>
          </a:xfrm>
        </p:spPr>
      </p:pic>
    </p:spTree>
    <p:extLst>
      <p:ext uri="{BB962C8B-B14F-4D97-AF65-F5344CB8AC3E}">
        <p14:creationId xmlns:p14="http://schemas.microsoft.com/office/powerpoint/2010/main" val="495073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25" y="1825625"/>
            <a:ext cx="9262749" cy="4351338"/>
          </a:xfrm>
        </p:spPr>
      </p:pic>
    </p:spTree>
    <p:extLst>
      <p:ext uri="{BB962C8B-B14F-4D97-AF65-F5344CB8AC3E}">
        <p14:creationId xmlns:p14="http://schemas.microsoft.com/office/powerpoint/2010/main" val="1370955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5848"/>
            <a:ext cx="10515600" cy="2910892"/>
          </a:xfrm>
        </p:spPr>
      </p:pic>
    </p:spTree>
    <p:extLst>
      <p:ext uri="{BB962C8B-B14F-4D97-AF65-F5344CB8AC3E}">
        <p14:creationId xmlns:p14="http://schemas.microsoft.com/office/powerpoint/2010/main" val="1154021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92" y="1825625"/>
            <a:ext cx="8313615" cy="4351338"/>
          </a:xfrm>
        </p:spPr>
      </p:pic>
    </p:spTree>
    <p:extLst>
      <p:ext uri="{BB962C8B-B14F-4D97-AF65-F5344CB8AC3E}">
        <p14:creationId xmlns:p14="http://schemas.microsoft.com/office/powerpoint/2010/main" val="1234731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599" y="1825625"/>
            <a:ext cx="6220801" cy="4351338"/>
          </a:xfrm>
        </p:spPr>
      </p:pic>
    </p:spTree>
    <p:extLst>
      <p:ext uri="{BB962C8B-B14F-4D97-AF65-F5344CB8AC3E}">
        <p14:creationId xmlns:p14="http://schemas.microsoft.com/office/powerpoint/2010/main" val="1081498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1835944"/>
            <a:ext cx="8813800" cy="4330700"/>
          </a:xfrm>
        </p:spPr>
      </p:pic>
    </p:spTree>
    <p:extLst>
      <p:ext uri="{BB962C8B-B14F-4D97-AF65-F5344CB8AC3E}">
        <p14:creationId xmlns:p14="http://schemas.microsoft.com/office/powerpoint/2010/main" val="1302383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84" y="1825625"/>
            <a:ext cx="8113432" cy="4351338"/>
          </a:xfrm>
        </p:spPr>
      </p:pic>
    </p:spTree>
    <p:extLst>
      <p:ext uri="{BB962C8B-B14F-4D97-AF65-F5344CB8AC3E}">
        <p14:creationId xmlns:p14="http://schemas.microsoft.com/office/powerpoint/2010/main" val="532641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723" y="1825625"/>
            <a:ext cx="6254554" cy="4351338"/>
          </a:xfrm>
        </p:spPr>
      </p:pic>
    </p:spTree>
    <p:extLst>
      <p:ext uri="{BB962C8B-B14F-4D97-AF65-F5344CB8AC3E}">
        <p14:creationId xmlns:p14="http://schemas.microsoft.com/office/powerpoint/2010/main" val="2081807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14" y="1825625"/>
            <a:ext cx="4903572" cy="4351338"/>
          </a:xfrm>
        </p:spPr>
      </p:pic>
    </p:spTree>
    <p:extLst>
      <p:ext uri="{BB962C8B-B14F-4D97-AF65-F5344CB8AC3E}">
        <p14:creationId xmlns:p14="http://schemas.microsoft.com/office/powerpoint/2010/main" val="795221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464" y="1825625"/>
            <a:ext cx="4945071" cy="4351338"/>
          </a:xfrm>
        </p:spPr>
      </p:pic>
    </p:spTree>
    <p:extLst>
      <p:ext uri="{BB962C8B-B14F-4D97-AF65-F5344CB8AC3E}">
        <p14:creationId xmlns:p14="http://schemas.microsoft.com/office/powerpoint/2010/main" val="801094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03" y="1825625"/>
            <a:ext cx="5665394" cy="4351338"/>
          </a:xfrm>
        </p:spPr>
      </p:pic>
    </p:spTree>
    <p:extLst>
      <p:ext uri="{BB962C8B-B14F-4D97-AF65-F5344CB8AC3E}">
        <p14:creationId xmlns:p14="http://schemas.microsoft.com/office/powerpoint/2010/main" val="638510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65" y="444547"/>
            <a:ext cx="7518400" cy="2514600"/>
          </a:xfrm>
        </p:spPr>
      </p:pic>
    </p:spTree>
    <p:extLst>
      <p:ext uri="{BB962C8B-B14F-4D97-AF65-F5344CB8AC3E}">
        <p14:creationId xmlns:p14="http://schemas.microsoft.com/office/powerpoint/2010/main" val="1122239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40025"/>
            <a:ext cx="9690100" cy="20447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365125"/>
            <a:ext cx="106299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60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441" y="1825625"/>
            <a:ext cx="827711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2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30</Words>
  <Application>Microsoft Macintosh PowerPoint</Application>
  <PresentationFormat>Widescreen</PresentationFormat>
  <Paragraphs>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Mangal</vt:lpstr>
      <vt:lpstr>Office Theme</vt:lpstr>
      <vt:lpstr>Ethics Lecture notes BRIEFS</vt:lpstr>
      <vt:lpstr>Uniform Rule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Uniform Rule 5 – Briefs</vt:lpstr>
      <vt:lpstr>PowerPoint Presentation</vt:lpstr>
      <vt:lpstr>PowerPoint Presentation</vt:lpstr>
      <vt:lpstr>PowerPoint Presentation</vt:lpstr>
      <vt:lpstr>Retainers</vt:lpstr>
      <vt:lpstr>General retainers</vt:lpstr>
      <vt:lpstr>PowerPoint Presentation</vt:lpstr>
      <vt:lpstr>PowerPoint Presentation</vt:lpstr>
      <vt:lpstr>PowerPoint Presentation</vt:lpstr>
      <vt:lpstr>Special Retainers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Independence of counsel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Lecture notes BRIEFS</dc:title>
  <dc:creator>Greg Fourie</dc:creator>
  <cp:lastModifiedBy>Greg Fourie</cp:lastModifiedBy>
  <cp:revision>14</cp:revision>
  <dcterms:created xsi:type="dcterms:W3CDTF">2017-04-23T15:45:45Z</dcterms:created>
  <dcterms:modified xsi:type="dcterms:W3CDTF">2017-05-01T17:03:14Z</dcterms:modified>
</cp:coreProperties>
</file>